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1" r:id="rId5"/>
    <p:sldId id="265" r:id="rId6"/>
    <p:sldId id="270" r:id="rId7"/>
    <p:sldId id="269" r:id="rId8"/>
    <p:sldId id="271" r:id="rId9"/>
    <p:sldId id="272" r:id="rId10"/>
    <p:sldId id="262" r:id="rId11"/>
    <p:sldId id="266" r:id="rId12"/>
    <p:sldId id="267" r:id="rId13"/>
    <p:sldId id="268" r:id="rId14"/>
    <p:sldId id="275" r:id="rId15"/>
    <p:sldId id="276" r:id="rId16"/>
    <p:sldId id="277" r:id="rId17"/>
    <p:sldId id="278" r:id="rId18"/>
    <p:sldId id="279" r:id="rId19"/>
    <p:sldId id="284" r:id="rId20"/>
    <p:sldId id="283" r:id="rId21"/>
    <p:sldId id="282" r:id="rId22"/>
    <p:sldId id="281" r:id="rId23"/>
    <p:sldId id="280" r:id="rId24"/>
    <p:sldId id="263" r:id="rId25"/>
    <p:sldId id="258" r:id="rId26"/>
    <p:sldId id="259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36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94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81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4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66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36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69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32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30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4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4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15E22-D2C1-44A9-824C-F733AEFDC5DC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41B3B-47DB-4788-832A-DA0E5DE397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36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garmin.com.tw/products/apps/virb_edit/#updateT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05069" y="968454"/>
            <a:ext cx="9144000" cy="2387600"/>
          </a:xfrm>
        </p:spPr>
        <p:txBody>
          <a:bodyPr/>
          <a:lstStyle/>
          <a:p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製作完整流程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ã±ã¼ãã«ã®ç¡ãVRã´ã¼ã°ã«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1" y="2879003"/>
            <a:ext cx="3762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57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步驟三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編輯影像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6376"/>
            <a:ext cx="10515600" cy="43513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在電腦上下載剪輯軟體 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VIRB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Edit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hlinkClick r:id="rId2"/>
              </a:rPr>
              <a:t>https://www.garmin.com.tw/products/apps/virb_edit/#updateTab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5"/>
          <a:stretch/>
        </p:blipFill>
        <p:spPr>
          <a:xfrm>
            <a:off x="458559" y="2700306"/>
            <a:ext cx="5940008" cy="37934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92" y="2630253"/>
            <a:ext cx="5153757" cy="3933509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615982" y="6047714"/>
            <a:ext cx="2942376" cy="57513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5902859" y="4037846"/>
            <a:ext cx="607433" cy="62468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67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79"/>
            <a:ext cx="12192000" cy="64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78"/>
            <a:ext cx="12071927" cy="63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9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82"/>
            <a:ext cx="12149988" cy="633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5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40"/>
            <a:ext cx="12016509" cy="63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32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81"/>
            <a:ext cx="12010304" cy="63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98"/>
            <a:ext cx="12071927" cy="62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5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050"/>
            <a:ext cx="12071927" cy="63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8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7" y="172731"/>
            <a:ext cx="12265481" cy="63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4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42"/>
            <a:ext cx="12077236" cy="63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25843" y="2124389"/>
            <a:ext cx="6223503" cy="4185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編寫會話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拍攝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編輯影像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四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上傳</a:t>
            </a:r>
            <a:r>
              <a:rPr lang="en-US" altLang="zh-TW" sz="40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youtube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編寫程式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68720" y="588475"/>
            <a:ext cx="3268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步驟</a:t>
            </a:r>
          </a:p>
        </p:txBody>
      </p:sp>
      <p:pic>
        <p:nvPicPr>
          <p:cNvPr id="2050" name="Picture 2" descr="VRã´ã¼ã°ã«ã®ãã©ãã­ã³ã°ã®ã¤ã©ã¹ãï¼3DoF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096" y="2424065"/>
            <a:ext cx="3238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28"/>
            <a:ext cx="12098954" cy="64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2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35"/>
            <a:ext cx="12133265" cy="64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3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5" y="129309"/>
            <a:ext cx="12088565" cy="643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30"/>
            <a:ext cx="12077680" cy="632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步驟四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上傳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youtube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169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設不公開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65" y="2470731"/>
            <a:ext cx="8268822" cy="42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40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步驟五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編寫程式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8200" y="1892175"/>
            <a:ext cx="4802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打開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portal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(VR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程式範例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youtube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上的影片 及 會話的稿 打開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對照 影片、稿，照著右邊說明的圖例，修改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檔中的程式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需修改的地方為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右圖所有紅色標示的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地方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1726" y="3744181"/>
            <a:ext cx="52600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小提醒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最上面的課程名稱請打 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影片主題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底線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組別 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範例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ja-JP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売り場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en-US" altLang="ja-JP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Group1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問題數量有變化的話，要記得跟著修正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回答問題秒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可以跟 消音開始點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填同一個數字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消音的開始與結束點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記得對照影片的秒數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盡量取當初錄影片時，空格前後停三秒的那時候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參考答案要盡量列出所有的可能回答，參考答案數量也要記得隨著變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3561" t="10505"/>
          <a:stretch/>
        </p:blipFill>
        <p:spPr>
          <a:xfrm>
            <a:off x="5994400" y="44934"/>
            <a:ext cx="6148376" cy="68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68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4412" y="1868000"/>
            <a:ext cx="10840771" cy="288506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程式編輯完記得 檢查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!!!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要細心唷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多一個逗號少一個括號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等都會影響出來的成果喔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加油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074" name="Picture 2" descr="VRããããã¦ã³ããã£ã¹ãã¬ã¤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077" y="3889972"/>
            <a:ext cx="2775106" cy="296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02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步驟一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編寫會話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05870"/>
            <a:ext cx="10415257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注意事項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挖空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給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使用者練習回答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的地方，必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須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zh-TW" altLang="en-US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拿攝影機的人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戴上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的使用者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挖空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給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使用者練習回答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的地方，所有可能的回答盡量都要列出來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避免用專有名詞，例如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元智、金錢單位「元」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95823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拍攝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在手機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lay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商店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/App Store</a:t>
            </a: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下載右邊這個拍攝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連結手機裡的此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和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360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度相機 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操作方式在下一頁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拍攝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Google Shape;434;p20"/>
          <p:cNvPicPr preferRelativeResize="0"/>
          <p:nvPr/>
        </p:nvPicPr>
        <p:blipFill rotWithShape="1">
          <a:blip r:embed="rId2">
            <a:alphaModFix/>
          </a:blip>
          <a:srcRect t="10880" b="47685"/>
          <a:stretch/>
        </p:blipFill>
        <p:spPr>
          <a:xfrm>
            <a:off x="6241192" y="1825625"/>
            <a:ext cx="3482230" cy="2683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37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5" y="203201"/>
            <a:ext cx="12084825" cy="63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13027"/>
            <a:ext cx="12015722" cy="64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1" y="212436"/>
            <a:ext cx="12127569" cy="63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7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955" y="562666"/>
            <a:ext cx="10515600" cy="62953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「拍攝」注意事項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建議</a:t>
            </a:r>
            <a:r>
              <a:rPr lang="zh-TW" altLang="en-US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持相機者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拿手機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檢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查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拍攝畫面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由其他人拿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持相機者，相機擺放的位置大約</a:t>
            </a:r>
            <a:r>
              <a:rPr lang="zh-TW" altLang="en-US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如右圖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所示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Q: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持相機者如何抓角度是否正確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可以將相機鏡頭想像成自己的雙眼去抓角度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其他人可以幫忙從手機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檢查畫面、角度是否正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確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確認要讓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使用者練習的地方是哪個地方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在 </a:t>
            </a:r>
            <a:r>
              <a:rPr lang="zh-TW" altLang="en-US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該句</a:t>
            </a:r>
            <a:r>
              <a:rPr lang="en-US" altLang="zh-TW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該單字</a:t>
            </a:r>
            <a:r>
              <a:rPr lang="en-US" altLang="zh-TW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的「前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後」</a:t>
            </a:r>
            <a:r>
              <a:rPr lang="zh-TW" altLang="en-US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停頓</a:t>
            </a:r>
            <a:r>
              <a:rPr lang="en-US" altLang="zh-TW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!!!!!!!!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按下開始後，先就定位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，停個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秒再開始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沒關係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之後編輯影片時再把前面還沒準備好的地方剪掉即可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拍攝結束後，不要急著按下結束，動作做完後停個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秒再按結束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Google Shape;4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17014" y="1600303"/>
            <a:ext cx="2299832" cy="173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65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2932" y="983653"/>
            <a:ext cx="10515600" cy="43513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拍攝時，記得要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看著鏡頭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對話，不要看 持相機者的眼睛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錄製時，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聲音不要太小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盡量大聲一點，收音才會好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講話速度、攝影移動速度 不要太快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注意光線不要太暗以及風聲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01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535</Words>
  <Application>Microsoft Office PowerPoint</Application>
  <PresentationFormat>寬螢幕</PresentationFormat>
  <Paragraphs>54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新細明體</vt:lpstr>
      <vt:lpstr>標楷體</vt:lpstr>
      <vt:lpstr>Arial</vt:lpstr>
      <vt:lpstr>Calibri</vt:lpstr>
      <vt:lpstr>Calibri Light</vt:lpstr>
      <vt:lpstr>Office 佈景主題</vt:lpstr>
      <vt:lpstr>VR製作完整流程</vt:lpstr>
      <vt:lpstr>PowerPoint 簡報</vt:lpstr>
      <vt:lpstr>(步驟一) 編寫會話</vt:lpstr>
      <vt:lpstr>(步驟二) 拍攝</vt:lpstr>
      <vt:lpstr>PowerPoint 簡報</vt:lpstr>
      <vt:lpstr>PowerPoint 簡報</vt:lpstr>
      <vt:lpstr>PowerPoint 簡報</vt:lpstr>
      <vt:lpstr>PowerPoint 簡報</vt:lpstr>
      <vt:lpstr>PowerPoint 簡報</vt:lpstr>
      <vt:lpstr>(步驟三) 編輯影像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(步驟四) 上傳youtube</vt:lpstr>
      <vt:lpstr>(步驟五) 編寫程式</vt:lpstr>
      <vt:lpstr>程式編輯完記得 檢查!!! 要細心唷~~ 多一個逗號少一個括號……等都會影響出來的成果喔! 加油!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VR製作完整流程</dc:title>
  <dc:creator>heysmile00@gmail.com</dc:creator>
  <cp:lastModifiedBy>莉婷 黃</cp:lastModifiedBy>
  <cp:revision>19</cp:revision>
  <dcterms:created xsi:type="dcterms:W3CDTF">2019-05-27T15:02:09Z</dcterms:created>
  <dcterms:modified xsi:type="dcterms:W3CDTF">2019-05-28T08:38:37Z</dcterms:modified>
</cp:coreProperties>
</file>